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5544800" cy="10058400"/>
  <p:notesSz cx="6858000" cy="9144000"/>
  <p:defaultTextStyle>
    <a:defPPr>
      <a:defRPr lang="en-US"/>
    </a:defPPr>
    <a:lvl1pPr marL="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432" y="-112"/>
      </p:cViewPr>
      <p:guideLst>
        <p:guide orient="horz" pos="3168"/>
        <p:guide pos="4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3124624"/>
            <a:ext cx="1321308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5699760"/>
            <a:ext cx="1088136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28C4-252B-E647-90F4-5B4E693B65C5}" type="datetimeFigureOut">
              <a:rPr lang="en-US" smtClean="0"/>
              <a:pPr/>
              <a:t>7/6/10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6F7D-0B06-4348-9FDD-F455864CE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28C4-252B-E647-90F4-5B4E693B65C5}" type="datetimeFigureOut">
              <a:rPr lang="en-US" smtClean="0"/>
              <a:pPr/>
              <a:t>7/6/10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6F7D-0B06-4348-9FDD-F455864CE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69980" y="402803"/>
            <a:ext cx="3497580" cy="8582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240" y="402803"/>
            <a:ext cx="10233660" cy="8582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28C4-252B-E647-90F4-5B4E693B65C5}" type="datetimeFigureOut">
              <a:rPr lang="en-US" smtClean="0"/>
              <a:pPr/>
              <a:t>7/6/10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6F7D-0B06-4348-9FDD-F455864CE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28C4-252B-E647-90F4-5B4E693B65C5}" type="datetimeFigureOut">
              <a:rPr lang="en-US" smtClean="0"/>
              <a:pPr/>
              <a:t>7/6/10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6F7D-0B06-4348-9FDD-F455864CE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2" y="6463454"/>
            <a:ext cx="13213080" cy="199771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2" y="4263180"/>
            <a:ext cx="13213080" cy="220027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28C4-252B-E647-90F4-5B4E693B65C5}" type="datetimeFigureOut">
              <a:rPr lang="en-US" smtClean="0"/>
              <a:pPr/>
              <a:t>7/6/10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6F7D-0B06-4348-9FDD-F455864CE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" y="2346961"/>
            <a:ext cx="6865620" cy="6638079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1940" y="2346961"/>
            <a:ext cx="6865620" cy="6638079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28C4-252B-E647-90F4-5B4E693B65C5}" type="datetimeFigureOut">
              <a:rPr lang="en-US" smtClean="0"/>
              <a:pPr/>
              <a:t>7/6/10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6F7D-0B06-4348-9FDD-F455864CE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251499"/>
            <a:ext cx="6868320" cy="93831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3189817"/>
            <a:ext cx="6868320" cy="579522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96543" y="2251499"/>
            <a:ext cx="6871018" cy="93831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3" y="3189817"/>
            <a:ext cx="6871018" cy="579522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28C4-252B-E647-90F4-5B4E693B65C5}" type="datetimeFigureOut">
              <a:rPr lang="en-US" smtClean="0"/>
              <a:pPr/>
              <a:t>7/6/10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6F7D-0B06-4348-9FDD-F455864CE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28C4-252B-E647-90F4-5B4E693B65C5}" type="datetimeFigureOut">
              <a:rPr lang="en-US" smtClean="0"/>
              <a:pPr/>
              <a:t>7/6/10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6F7D-0B06-4348-9FDD-F455864CE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28C4-252B-E647-90F4-5B4E693B65C5}" type="datetimeFigureOut">
              <a:rPr lang="en-US" smtClean="0"/>
              <a:pPr/>
              <a:t>7/6/10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6F7D-0B06-4348-9FDD-F455864CE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1" y="400473"/>
            <a:ext cx="5114132" cy="170434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5" y="400474"/>
            <a:ext cx="8689975" cy="858456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1" y="2104814"/>
            <a:ext cx="5114132" cy="6880226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28C4-252B-E647-90F4-5B4E693B65C5}" type="datetimeFigureOut">
              <a:rPr lang="en-US" smtClean="0"/>
              <a:pPr/>
              <a:t>7/6/10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6F7D-0B06-4348-9FDD-F455864CE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7040880"/>
            <a:ext cx="9326880" cy="83121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898737"/>
            <a:ext cx="9326880" cy="6035040"/>
          </a:xfrm>
        </p:spPr>
        <p:txBody>
          <a:bodyPr/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7872096"/>
            <a:ext cx="9326880" cy="1180464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28C4-252B-E647-90F4-5B4E693B65C5}" type="datetimeFigureOut">
              <a:rPr lang="en-US" smtClean="0"/>
              <a:pPr/>
              <a:t>7/6/10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6F7D-0B06-4348-9FDD-F455864CE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02802"/>
            <a:ext cx="13990320" cy="16764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346961"/>
            <a:ext cx="13990320" cy="6638079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" y="9322647"/>
            <a:ext cx="3627120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F28C4-252B-E647-90F4-5B4E693B65C5}" type="datetimeFigureOut">
              <a:rPr lang="en-US" smtClean="0"/>
              <a:pPr/>
              <a:t>7/6/10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1140" y="9322647"/>
            <a:ext cx="4922520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0440" y="9322647"/>
            <a:ext cx="3627120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06F7D-0B06-4348-9FDD-F455864CE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152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731520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731520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731520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73152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df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df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df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df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df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df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df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ort walle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690283"/>
            <a:ext cx="15544800" cy="86778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rt walle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690283"/>
            <a:ext cx="15544800" cy="86778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rt walle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690283"/>
            <a:ext cx="15544800" cy="86778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ort walle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690283"/>
            <a:ext cx="15544800" cy="86778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rt walle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690283"/>
            <a:ext cx="15544800" cy="86778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rt walle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3947" y="774191"/>
            <a:ext cx="15544800" cy="86778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rt walle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690283"/>
            <a:ext cx="15544800" cy="86778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rt walle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690283"/>
            <a:ext cx="15544800" cy="86778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125710" y="5941906"/>
            <a:ext cx="2849880" cy="22538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35222" y="5769067"/>
            <a:ext cx="2968350" cy="486287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2200" dirty="0" smtClean="0">
                <a:latin typeface="Neutra Text-Book Alt"/>
                <a:cs typeface="Neutra Text-Book Alt"/>
              </a:rPr>
              <a:t>My problem statement</a:t>
            </a:r>
            <a:endParaRPr lang="en-US" sz="2200" dirty="0">
              <a:latin typeface="Neutra Text-Book Alt"/>
              <a:cs typeface="Neutra Text-Book A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rt walle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690283"/>
            <a:ext cx="15544800" cy="86778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6780" y="2663613"/>
            <a:ext cx="2849880" cy="22538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6292" y="2490773"/>
            <a:ext cx="2968350" cy="486287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2200" dirty="0" smtClean="0">
                <a:latin typeface="Neutra Text-Book Alt"/>
                <a:cs typeface="Neutra Text-Book Alt"/>
              </a:rPr>
              <a:t>My problem statement</a:t>
            </a:r>
            <a:endParaRPr lang="en-US" sz="2200" dirty="0">
              <a:latin typeface="Neutra Text-Book Alt"/>
              <a:cs typeface="Neutra Text-Book A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rt walle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690283"/>
            <a:ext cx="15544800" cy="86778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rt walle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690283"/>
            <a:ext cx="15544800" cy="86778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6</Words>
  <Application>Microsoft Macintosh PowerPoint</Application>
  <PresentationFormat>Custom</PresentationFormat>
  <Paragraphs>2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 Royalty</dc:creator>
  <cp:lastModifiedBy>Coeylen Barry</cp:lastModifiedBy>
  <cp:revision>3</cp:revision>
  <dcterms:created xsi:type="dcterms:W3CDTF">2010-07-06T21:28:07Z</dcterms:created>
  <dcterms:modified xsi:type="dcterms:W3CDTF">2010-07-07T19:07:48Z</dcterms:modified>
</cp:coreProperties>
</file>